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8" r:id="rId4"/>
    <p:sldId id="284" r:id="rId5"/>
    <p:sldId id="285" r:id="rId6"/>
    <p:sldId id="289" r:id="rId7"/>
    <p:sldId id="291" r:id="rId8"/>
    <p:sldId id="292" r:id="rId9"/>
    <p:sldId id="293" r:id="rId10"/>
    <p:sldId id="294" r:id="rId11"/>
    <p:sldId id="295" r:id="rId12"/>
    <p:sldId id="296" r:id="rId13"/>
    <p:sldId id="29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4F4F4"/>
    <a:srgbClr val="4CD392"/>
    <a:srgbClr val="3608B6"/>
    <a:srgbClr val="0AB4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0C397-8546-4780-BFEC-9B08A1640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F9E90F-2309-4F41-B485-D35FF651E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0F32A2-D150-433C-832A-13D78A49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342359-0A0A-4625-BA8A-1D9E9407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1FD132-3389-486A-BA18-C0733C27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29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565E0-4AE0-4C23-A42C-95969CB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03E4C5-2BD4-4CE6-A379-8F8DCCDF1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471456-69A5-4585-B56D-EED497BA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B2CAE-C205-44F6-BD51-D1FC1DA9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F4D715-2BF5-4D61-A86F-4B1515BDD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19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2A0590-4E02-4CEA-A68F-541457102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369001-4E74-43F8-9DE6-CFC39E290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467545-7E76-4E32-9EDF-629314B6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604BA9-8325-47D9-84EF-AA81DA46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BCB40-EB72-4E6A-ADA4-7D9DB3AD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13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CCC01-F3F7-4948-97BD-0E959EDD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93A78-BA96-4B31-B705-4135C7D07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85E38C-AEDC-470D-9D56-DE0820024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8ABD00-68D0-4577-9EF1-504D71E8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D49CAD-04FB-4F10-B329-6743B4B3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56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F2221-1CFB-41BF-8D80-B8F0AFEF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7B570B-F01E-4E8C-8AAA-83DFEE9B3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2DC67D-9236-42EB-9BBB-2B6A5B2D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EAFCDD-D90D-48FB-AD74-AECE3D58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B4296-F317-44DF-B002-9981473B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56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E0D6C-A7C8-4C5B-A0AD-F8EEF47E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22DE0-97F9-48A6-AF98-F02E72AFE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DAA1DB-9C3B-4DBE-8B3B-987B29705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A674EC-8C2F-4076-8B68-99716BE4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20FA0A-3D41-4403-B903-ADD46D8D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40D2DD-2585-47A4-A9D7-1409969A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96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80559-39C9-4F48-A50E-9745946F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B4F8C0-8E95-4B82-BC5C-86B4884AE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DFBF33-C01B-4CDC-8F20-1B044A458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B37444-4A9A-4796-A387-C01A213C0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355206-EBCD-4F97-8216-A25E5A426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86FA35-577E-464D-BAA5-413F548F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320EC1-DFC0-4739-AD1A-35B0127A7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7C8FB2-CB0F-4402-B789-20695E74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10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4007A-5712-4F07-BF5C-6BB1935C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F6F468-0432-45CA-99CD-8F9EC5F6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470764-D748-461E-A1CC-1FB85134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015B63-716F-4B5F-BA66-791BF4E6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64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E6496-5D0B-4181-8631-E6261B58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A98B86-4B10-4534-A936-3AACE967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722BA-E077-4CA7-8CEE-B45AB9BA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33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C466B-50CD-4390-A6D7-3E1915D9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3F3BA-A128-4E8D-BB54-3318FE0EF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A53424-6122-4EA2-AFE7-4B7AD151E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E5310A-3D28-48A0-9E86-21433172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3C1E56-E56B-4593-946C-0DDB3BB0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376DC9-FD4E-4D71-AE9C-89BF06DD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231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81672-E7D9-4A45-9D39-0132FBC5D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A4C1A3-A008-4CCB-9B0D-B5E6D30CB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17BCF2-87B8-4EFC-8CED-5A4706F1D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CDC5B0-5207-4049-8942-038382F7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004B20-FBC9-4F4F-87AE-3AAB6C65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1F3104-1268-4977-92F9-AC396426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59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6CC907-787A-409D-BE3A-F5917B10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5B4134-E28D-464C-BAC0-1279B71BB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A8D9E6-D67F-4BCE-81F9-DAF893C07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439B-9865-4510-B468-4587919386B7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5E3919-8347-4881-8AF8-67E296EAA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B9ED11-2A3E-44BC-8561-98F6311D9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43F4D-369B-4058-806E-1BA90A34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1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B0B66427-8FA8-4450-BF2E-41D329366D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909" y="3225231"/>
            <a:ext cx="512108" cy="363353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4494D8-BFF6-4D7D-8A57-409DF5695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6460" t="13193" r="10407" b="33688"/>
          <a:stretch/>
        </p:blipFill>
        <p:spPr>
          <a:xfrm>
            <a:off x="2273389" y="4929762"/>
            <a:ext cx="8539932" cy="12500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36DA380-C0F8-4BFA-AB0C-4D0F1A7FB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2" r="8882" b="2823"/>
          <a:stretch/>
        </p:blipFill>
        <p:spPr>
          <a:xfrm>
            <a:off x="746014" y="4537954"/>
            <a:ext cx="4829175" cy="12500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27B0FFC-A052-4BB2-A553-07B1A2841F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1473" t="16088" r="11146" b="35088"/>
          <a:stretch/>
        </p:blipFill>
        <p:spPr>
          <a:xfrm>
            <a:off x="6663827" y="2622285"/>
            <a:ext cx="4495801" cy="114895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A74C5CE-6D8B-457D-A3A8-889F806F5E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26" t="14708" r="11345" b="12198"/>
          <a:stretch/>
        </p:blipFill>
        <p:spPr>
          <a:xfrm>
            <a:off x="4982962" y="2159804"/>
            <a:ext cx="2266950" cy="8645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1BF4355-B48E-474B-AE18-AE1B5D78B4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8451" t="16407" r="18203" b="34769"/>
          <a:stretch/>
        </p:blipFill>
        <p:spPr>
          <a:xfrm>
            <a:off x="1682730" y="1160605"/>
            <a:ext cx="2266950" cy="114895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6743E15-56A0-4CA2-B093-A63472E847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966" t="13668" r="16061" b="14289"/>
          <a:stretch/>
        </p:blipFill>
        <p:spPr>
          <a:xfrm>
            <a:off x="1093585" y="924097"/>
            <a:ext cx="1106450" cy="79057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930BFB5-D525-44C2-A6BE-0DF13A19889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2089" y="568954"/>
            <a:ext cx="518205" cy="126198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16D746F-8044-4B84-9F6F-BF03B4FE7E9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214746" y="4456624"/>
            <a:ext cx="518205" cy="134123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0A23F82-F326-46BA-BCC7-E120D915EE0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430" y="2320912"/>
            <a:ext cx="1828959" cy="46333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0E738D0-E02D-4974-806E-DC3DDB9480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5202" y="4321623"/>
            <a:ext cx="5023539" cy="46333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7CC544E-E694-400E-9E86-E270C78A1092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21938" y="6292094"/>
            <a:ext cx="4389500" cy="45724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4F7D349-036E-4983-ADBF-D8B2A0821064}"/>
              </a:ext>
            </a:extLst>
          </p:cNvPr>
          <p:cNvGrpSpPr/>
          <p:nvPr/>
        </p:nvGrpSpPr>
        <p:grpSpPr>
          <a:xfrm>
            <a:off x="10933146" y="482574"/>
            <a:ext cx="757119" cy="1822809"/>
            <a:chOff x="11295955" y="387503"/>
            <a:chExt cx="757119" cy="182280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EEEE3AA-032A-4EE8-94F1-2E095BB407E8}"/>
                </a:ext>
              </a:extLst>
            </p:cNvPr>
            <p:cNvSpPr txBox="1"/>
            <p:nvPr/>
          </p:nvSpPr>
          <p:spPr>
            <a:xfrm>
              <a:off x="11311706" y="387503"/>
              <a:ext cx="518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MiSans Heavy" panose="00000A00000000000000" pitchFamily="2" charset="-122"/>
                  <a:ea typeface="MiSans Heavy" panose="00000A00000000000000" pitchFamily="2" charset="-122"/>
                </a:rPr>
                <a:t>20</a:t>
              </a:r>
            </a:p>
            <a:p>
              <a:r>
                <a:rPr lang="en-US" altLang="zh-CN" sz="1400" b="1" dirty="0">
                  <a:latin typeface="MiSans Heavy" panose="00000A00000000000000" pitchFamily="2" charset="-122"/>
                  <a:ea typeface="MiSans Heavy" panose="00000A00000000000000" pitchFamily="2" charset="-122"/>
                </a:rPr>
                <a:t>22</a:t>
              </a:r>
            </a:p>
          </p:txBody>
        </p:sp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588BE019-B082-4F79-85D5-EBE3CECE64D1}"/>
                </a:ext>
              </a:extLst>
            </p:cNvPr>
            <p:cNvSpPr/>
            <p:nvPr/>
          </p:nvSpPr>
          <p:spPr>
            <a:xfrm>
              <a:off x="11295955" y="488337"/>
              <a:ext cx="757119" cy="790575"/>
            </a:xfrm>
            <a:prstGeom prst="parallelogram">
              <a:avLst>
                <a:gd name="adj" fmla="val 8786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D22366E-C23C-450A-B32F-AE3954D8DB05}"/>
                </a:ext>
              </a:extLst>
            </p:cNvPr>
            <p:cNvSpPr txBox="1"/>
            <p:nvPr/>
          </p:nvSpPr>
          <p:spPr>
            <a:xfrm rot="16200000">
              <a:off x="11028184" y="1541121"/>
              <a:ext cx="1292662" cy="4571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dirty="0">
                  <a:latin typeface="MiSans Heavy" panose="00000A00000000000000" pitchFamily="2" charset="-122"/>
                  <a:ea typeface="MiSans Heavy" panose="00000A00000000000000" pitchFamily="2" charset="-122"/>
                </a:rPr>
                <a:t>众护生态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573EA2F0-2551-4CC0-827D-0F251F221E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3263" y="1967011"/>
            <a:ext cx="2523963" cy="49991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9A5666F-1C21-4578-B6C4-72BFB51D35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2373" y="615815"/>
            <a:ext cx="1298561" cy="49381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B98CF4D-C96B-4251-BCA7-E519F5E528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469" y="2744787"/>
            <a:ext cx="4615072" cy="107298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2AD146F-DE9A-4D89-B7E7-80380701D9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8182" y="3370078"/>
            <a:ext cx="1072989" cy="145707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4E06A97-6BB4-48C3-90DD-8A4E6D4FF48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7722" y="3524233"/>
            <a:ext cx="6364776" cy="107298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E69CA4B-471C-4B7A-8152-E598A613F38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0294" y="6179800"/>
            <a:ext cx="3017782" cy="49991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8EC5919-5F49-4EF7-A7DD-1482FAF044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0857" y="509461"/>
            <a:ext cx="713294" cy="229229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5EF28E8C-C150-44C3-8B8D-76644FECE92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54898" y="416291"/>
            <a:ext cx="4304149" cy="9632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886A40-A947-48E0-978C-BFD90BC76C8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75728" y="1222191"/>
            <a:ext cx="4883319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2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FBBAF6F-058D-4A77-B7B9-41087B52429E}"/>
              </a:ext>
            </a:extLst>
          </p:cNvPr>
          <p:cNvGrpSpPr/>
          <p:nvPr/>
        </p:nvGrpSpPr>
        <p:grpSpPr>
          <a:xfrm>
            <a:off x="556655" y="823405"/>
            <a:ext cx="2485821" cy="760495"/>
            <a:chOff x="1357934" y="232608"/>
            <a:chExt cx="2485821" cy="76049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01E5D39-B7A3-4464-9FD1-D277F165F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934" y="232608"/>
              <a:ext cx="760495" cy="76049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C45E0B7-BFB2-4B33-83DA-B262E254AC80}"/>
                </a:ext>
              </a:extLst>
            </p:cNvPr>
            <p:cNvSpPr txBox="1"/>
            <p:nvPr/>
          </p:nvSpPr>
          <p:spPr>
            <a:xfrm>
              <a:off x="2022136" y="388064"/>
              <a:ext cx="1821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CD392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MiSans Demibold" panose="00000700000000000000" pitchFamily="2" charset="-122"/>
                  <a:cs typeface="+mn-cs"/>
                </a:rPr>
                <a:t>|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CD392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MiSans Demibold" panose="00000700000000000000" pitchFamily="2" charset="-122"/>
                  <a:cs typeface="+mn-cs"/>
                </a:rPr>
                <a:t>众护生态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95BD628-2F22-4AF4-A299-21DA1B90A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1" t="9220" r="9218" b="9787"/>
          <a:stretch/>
        </p:blipFill>
        <p:spPr>
          <a:xfrm>
            <a:off x="603569" y="2052536"/>
            <a:ext cx="5279414" cy="36673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96EF992-7B25-4A3F-A463-08E79821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739" y="2218263"/>
            <a:ext cx="3353091" cy="8596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15E6599-25C8-4F0A-A9E1-EC636F4A4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869" y="3077874"/>
            <a:ext cx="4456562" cy="224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1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146ED8F-6782-468D-96E3-69AC92CF1196}"/>
              </a:ext>
            </a:extLst>
          </p:cNvPr>
          <p:cNvGrpSpPr/>
          <p:nvPr/>
        </p:nvGrpSpPr>
        <p:grpSpPr>
          <a:xfrm>
            <a:off x="556655" y="823405"/>
            <a:ext cx="2485821" cy="760495"/>
            <a:chOff x="1357934" y="232608"/>
            <a:chExt cx="2485821" cy="76049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572D4D0-00E1-4BDE-87E8-C9C398E2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934" y="232608"/>
              <a:ext cx="760495" cy="76049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104BF66-BBD2-406B-B7AD-C595DF1E1140}"/>
                </a:ext>
              </a:extLst>
            </p:cNvPr>
            <p:cNvSpPr txBox="1"/>
            <p:nvPr/>
          </p:nvSpPr>
          <p:spPr>
            <a:xfrm>
              <a:off x="2022136" y="388064"/>
              <a:ext cx="1821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CD392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MiSans Demibold" panose="00000700000000000000" pitchFamily="2" charset="-122"/>
                  <a:cs typeface="+mn-cs"/>
                </a:rPr>
                <a:t>|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CD392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MiSans Demibold" panose="00000700000000000000" pitchFamily="2" charset="-122"/>
                  <a:cs typeface="+mn-cs"/>
                </a:rPr>
                <a:t>众护生态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CDAC39C-2821-4EAE-B5CB-579E2F40F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6951" r="9998" b="6808"/>
          <a:stretch/>
        </p:blipFill>
        <p:spPr>
          <a:xfrm>
            <a:off x="7446140" y="1922281"/>
            <a:ext cx="3201838" cy="348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76866F3-5138-4914-B942-46621A5C6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22" y="2325377"/>
            <a:ext cx="2127688" cy="8596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FFC778-078D-41D3-87B4-D373CE89D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38" y="3270229"/>
            <a:ext cx="3962743" cy="18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4D76E4F-B967-4C5B-BD10-B1AC40EA28C9}"/>
              </a:ext>
            </a:extLst>
          </p:cNvPr>
          <p:cNvGrpSpPr/>
          <p:nvPr/>
        </p:nvGrpSpPr>
        <p:grpSpPr>
          <a:xfrm>
            <a:off x="556655" y="823405"/>
            <a:ext cx="2485821" cy="760495"/>
            <a:chOff x="1357934" y="232608"/>
            <a:chExt cx="2485821" cy="76049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770DBCF-56FA-40A4-8439-20E505D5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934" y="232608"/>
              <a:ext cx="760495" cy="76049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6CD88C8-5EF4-4EC4-BC0B-4BCCADD79D9C}"/>
                </a:ext>
              </a:extLst>
            </p:cNvPr>
            <p:cNvSpPr txBox="1"/>
            <p:nvPr/>
          </p:nvSpPr>
          <p:spPr>
            <a:xfrm>
              <a:off x="2022136" y="388064"/>
              <a:ext cx="1821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CD392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MiSans Demibold" panose="00000700000000000000" pitchFamily="2" charset="-122"/>
                  <a:cs typeface="+mn-cs"/>
                </a:rPr>
                <a:t>|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CD392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MiSans Demibold" panose="00000700000000000000" pitchFamily="2" charset="-122"/>
                  <a:cs typeface="+mn-cs"/>
                </a:rPr>
                <a:t>众护生态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2D13C0F-A48F-482A-A938-57C07B1238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8369" r="10135" b="9219"/>
          <a:stretch/>
        </p:blipFill>
        <p:spPr>
          <a:xfrm>
            <a:off x="7245675" y="2271409"/>
            <a:ext cx="4007310" cy="31420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326DBB-9811-41A0-B159-9D35AD73B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626"/>
          <a:stretch/>
        </p:blipFill>
        <p:spPr>
          <a:xfrm>
            <a:off x="4300572" y="2681010"/>
            <a:ext cx="3590855" cy="11419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C4C58F-E199-48F2-829A-B12F983E2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626"/>
          <a:stretch/>
        </p:blipFill>
        <p:spPr>
          <a:xfrm>
            <a:off x="3270259" y="2700465"/>
            <a:ext cx="5651482" cy="11419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94A1A74-BC67-445C-8137-13D741FD1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023" y="2116664"/>
            <a:ext cx="2127688" cy="8596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A6A9EC-D860-46BB-AD33-25051099D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857" y="3102859"/>
            <a:ext cx="3273836" cy="23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53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912194-D7AA-4ECD-BF83-2672B94C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101" y="2999194"/>
            <a:ext cx="5797798" cy="8596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481856-979F-4D55-8DCE-E1945003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91" y="2921065"/>
            <a:ext cx="2603218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6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10075F1-ABA2-4820-B2CD-D091FCCAC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7" t="6454" r="19206" b="12120"/>
          <a:stretch/>
        </p:blipFill>
        <p:spPr>
          <a:xfrm>
            <a:off x="0" y="4430457"/>
            <a:ext cx="2452255" cy="232966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D63CA99-3B2E-4977-9C03-4FF42E799924}"/>
              </a:ext>
            </a:extLst>
          </p:cNvPr>
          <p:cNvGrpSpPr/>
          <p:nvPr/>
        </p:nvGrpSpPr>
        <p:grpSpPr>
          <a:xfrm>
            <a:off x="556655" y="823405"/>
            <a:ext cx="2485821" cy="760495"/>
            <a:chOff x="1357934" y="232608"/>
            <a:chExt cx="2485821" cy="76049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423F473-44E2-451D-8889-22AEA98E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934" y="232608"/>
              <a:ext cx="760495" cy="760495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6004624-25F6-4971-AE19-F5D11887476A}"/>
                </a:ext>
              </a:extLst>
            </p:cNvPr>
            <p:cNvSpPr txBox="1"/>
            <p:nvPr/>
          </p:nvSpPr>
          <p:spPr>
            <a:xfrm>
              <a:off x="2022136" y="388064"/>
              <a:ext cx="1821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CD392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MiSans Demibold" panose="00000700000000000000" pitchFamily="2" charset="-122"/>
                  <a:cs typeface="+mn-cs"/>
                </a:rPr>
                <a:t>|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CD392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MiSans Demibold" panose="00000700000000000000" pitchFamily="2" charset="-122"/>
                  <a:cs typeface="+mn-cs"/>
                </a:rPr>
                <a:t>众护生态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7DB8711-E544-4EF9-8D4B-DA6637363275}"/>
              </a:ext>
            </a:extLst>
          </p:cNvPr>
          <p:cNvSpPr txBox="1"/>
          <p:nvPr/>
        </p:nvSpPr>
        <p:spPr>
          <a:xfrm>
            <a:off x="3100102" y="2247440"/>
            <a:ext cx="3467616" cy="2228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MiSans Heavy" panose="00000A00000000000000" pitchFamily="2" charset="-122"/>
                <a:ea typeface="MiSans Heavy" panose="00000A00000000000000" pitchFamily="2" charset="-122"/>
              </a:rPr>
              <a:t>“</a:t>
            </a:r>
            <a:r>
              <a:rPr lang="zh-CN" altLang="zh-CN" sz="3200" kern="1200" dirty="0">
                <a:solidFill>
                  <a:srgbClr val="000000"/>
                </a:solidFill>
                <a:effectLst/>
                <a:latin typeface="MiSans Heavy" panose="00000A00000000000000" pitchFamily="2" charset="-122"/>
                <a:ea typeface="MiSans Heavy" panose="00000A00000000000000" pitchFamily="2" charset="-122"/>
              </a:rPr>
              <a:t>一个</a:t>
            </a:r>
            <a:endParaRPr lang="zh-CN" altLang="zh-CN" sz="3200" dirty="0">
              <a:effectLst/>
              <a:latin typeface="MiSans Heavy" panose="00000A00000000000000" pitchFamily="2" charset="-122"/>
              <a:ea typeface="MiSans Heavy" panose="00000A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200" kern="1200" dirty="0">
                <a:solidFill>
                  <a:srgbClr val="000000"/>
                </a:solidFill>
                <a:effectLst/>
                <a:latin typeface="MiSans Heavy" panose="00000A00000000000000" pitchFamily="2" charset="-122"/>
                <a:ea typeface="MiSans Heavy" panose="00000A00000000000000" pitchFamily="2" charset="-122"/>
              </a:rPr>
              <a:t>简单</a:t>
            </a:r>
            <a:r>
              <a:rPr lang="zh-CN" altLang="en-US" sz="3200" dirty="0">
                <a:solidFill>
                  <a:srgbClr val="000000"/>
                </a:solidFill>
                <a:latin typeface="MiSans Heavy" panose="00000A00000000000000" pitchFamily="2" charset="-122"/>
                <a:ea typeface="MiSans Heavy" panose="00000A00000000000000" pitchFamily="2" charset="-122"/>
              </a:rPr>
              <a:t>、</a:t>
            </a:r>
            <a:r>
              <a:rPr lang="zh-CN" altLang="zh-CN" sz="3200" kern="1200" dirty="0">
                <a:solidFill>
                  <a:srgbClr val="000000"/>
                </a:solidFill>
                <a:effectLst/>
                <a:latin typeface="MiSans Heavy" panose="00000A00000000000000" pitchFamily="2" charset="-122"/>
                <a:ea typeface="MiSans Heavy" panose="00000A00000000000000" pitchFamily="2" charset="-122"/>
              </a:rPr>
              <a:t>快速</a:t>
            </a:r>
            <a:r>
              <a:rPr lang="zh-CN" altLang="en-US" sz="3200" dirty="0">
                <a:solidFill>
                  <a:srgbClr val="000000"/>
                </a:solidFill>
                <a:latin typeface="MiSans Heavy" panose="00000A00000000000000" pitchFamily="2" charset="-122"/>
                <a:ea typeface="MiSans Heavy" panose="00000A00000000000000" pitchFamily="2" charset="-122"/>
              </a:rPr>
              <a:t>、</a:t>
            </a:r>
            <a:r>
              <a:rPr lang="zh-CN" altLang="zh-CN" sz="3200" kern="1200" dirty="0">
                <a:solidFill>
                  <a:srgbClr val="000000"/>
                </a:solidFill>
                <a:effectLst/>
                <a:latin typeface="MiSans Heavy" panose="00000A00000000000000" pitchFamily="2" charset="-122"/>
                <a:ea typeface="MiSans Heavy" panose="00000A00000000000000" pitchFamily="2" charset="-122"/>
              </a:rPr>
              <a:t>便捷</a:t>
            </a:r>
            <a:endParaRPr lang="zh-CN" altLang="zh-CN" sz="3200" dirty="0">
              <a:effectLst/>
              <a:latin typeface="MiSans Heavy" panose="00000A00000000000000" pitchFamily="2" charset="-122"/>
              <a:ea typeface="MiSans Heavy" panose="00000A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200" kern="1200" dirty="0">
                <a:solidFill>
                  <a:srgbClr val="000000"/>
                </a:solidFill>
                <a:effectLst/>
                <a:latin typeface="MiSans Heavy" panose="00000A00000000000000" pitchFamily="2" charset="-122"/>
                <a:ea typeface="MiSans Heavy" panose="00000A00000000000000" pitchFamily="2" charset="-122"/>
              </a:rPr>
              <a:t>微信小程序</a:t>
            </a:r>
            <a:r>
              <a:rPr lang="zh-CN" altLang="en-US" sz="3200" kern="1200" dirty="0">
                <a:solidFill>
                  <a:srgbClr val="000000"/>
                </a:solidFill>
                <a:effectLst/>
                <a:latin typeface="MiSans Heavy" panose="00000A00000000000000" pitchFamily="2" charset="-122"/>
                <a:ea typeface="MiSans Heavy" panose="00000A00000000000000" pitchFamily="2" charset="-122"/>
              </a:rPr>
              <a:t>”</a:t>
            </a:r>
            <a:endParaRPr lang="zh-CN" altLang="zh-CN" sz="3200" dirty="0">
              <a:effectLst/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ADCCD3-8BF5-452F-AA14-D1C444972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69" y="647700"/>
            <a:ext cx="2538206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9AB171-654F-4DB4-90E1-B6EC8001A929}"/>
              </a:ext>
            </a:extLst>
          </p:cNvPr>
          <p:cNvGrpSpPr/>
          <p:nvPr/>
        </p:nvGrpSpPr>
        <p:grpSpPr>
          <a:xfrm>
            <a:off x="6743618" y="1232652"/>
            <a:ext cx="2017151" cy="1955718"/>
            <a:chOff x="6743618" y="1232652"/>
            <a:chExt cx="2017151" cy="195571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E8DEFF9-65DA-45BD-A577-DF8BA53D3703}"/>
                </a:ext>
              </a:extLst>
            </p:cNvPr>
            <p:cNvGrpSpPr/>
            <p:nvPr/>
          </p:nvGrpSpPr>
          <p:grpSpPr>
            <a:xfrm>
              <a:off x="6743618" y="1996315"/>
              <a:ext cx="1192055" cy="1192055"/>
              <a:chOff x="7774151" y="1424239"/>
              <a:chExt cx="1421162" cy="1421162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D249A07-830E-4DB5-97F7-0C2A3F2D4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3452" y="1703540"/>
                <a:ext cx="862560" cy="862560"/>
              </a:xfrm>
              <a:prstGeom prst="rect">
                <a:avLst/>
              </a:prstGeom>
            </p:spPr>
          </p:pic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3B74C573-D418-42AE-9E19-FF8CBDBBB3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4151" y="1424239"/>
                <a:ext cx="1421162" cy="1421162"/>
              </a:xfrm>
              <a:prstGeom prst="ellipse">
                <a:avLst/>
              </a:prstGeom>
              <a:noFill/>
              <a:ln w="19050">
                <a:gradFill>
                  <a:gsLst>
                    <a:gs pos="0">
                      <a:srgbClr val="FFFF00">
                        <a:lumMod val="100000"/>
                      </a:srgbClr>
                    </a:gs>
                    <a:gs pos="35000">
                      <a:schemeClr val="accent1">
                        <a:lumMod val="45000"/>
                        <a:lumOff val="55000"/>
                      </a:schemeClr>
                    </a:gs>
                    <a:gs pos="59000">
                      <a:srgbClr val="00B05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0AB17C8-08AE-4D38-9EC5-BAA76E9DF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399" y="1232652"/>
              <a:ext cx="1059370" cy="1059370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4700E34-FDF6-4722-A70F-BFF7BE7F5A78}"/>
              </a:ext>
            </a:extLst>
          </p:cNvPr>
          <p:cNvGrpSpPr/>
          <p:nvPr/>
        </p:nvGrpSpPr>
        <p:grpSpPr>
          <a:xfrm>
            <a:off x="4576917" y="540718"/>
            <a:ext cx="1403414" cy="1276045"/>
            <a:chOff x="4576917" y="540718"/>
            <a:chExt cx="1403414" cy="127604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EB242E3-A399-4B69-8BF0-370E16175B8D}"/>
                </a:ext>
              </a:extLst>
            </p:cNvPr>
            <p:cNvGrpSpPr/>
            <p:nvPr/>
          </p:nvGrpSpPr>
          <p:grpSpPr>
            <a:xfrm>
              <a:off x="5189198" y="1025630"/>
              <a:ext cx="791133" cy="791133"/>
              <a:chOff x="7774151" y="1424239"/>
              <a:chExt cx="1421162" cy="1421162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3ED94F44-4294-458C-BFC3-68032DDFD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3452" y="1703540"/>
                <a:ext cx="862560" cy="862560"/>
              </a:xfrm>
              <a:prstGeom prst="rect">
                <a:avLst/>
              </a:prstGeom>
            </p:spPr>
          </p:pic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AFE286-288D-414E-B0B9-28C8331837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4151" y="1424239"/>
                <a:ext cx="1421162" cy="1421162"/>
              </a:xfrm>
              <a:prstGeom prst="ellipse">
                <a:avLst/>
              </a:prstGeom>
              <a:noFill/>
              <a:ln w="19050">
                <a:gradFill>
                  <a:gsLst>
                    <a:gs pos="0">
                      <a:srgbClr val="FFFF00">
                        <a:lumMod val="100000"/>
                      </a:srgbClr>
                    </a:gs>
                    <a:gs pos="35000">
                      <a:schemeClr val="accent1">
                        <a:lumMod val="45000"/>
                        <a:lumOff val="55000"/>
                      </a:schemeClr>
                    </a:gs>
                    <a:gs pos="59000">
                      <a:srgbClr val="00B05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EAA3326-F9F4-4584-A209-AB5FBFEA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76917" y="540718"/>
              <a:ext cx="690022" cy="690022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A353F0C-68E5-43C3-8BE4-96B00CDDF8C5}"/>
              </a:ext>
            </a:extLst>
          </p:cNvPr>
          <p:cNvGrpSpPr/>
          <p:nvPr/>
        </p:nvGrpSpPr>
        <p:grpSpPr>
          <a:xfrm>
            <a:off x="4133841" y="3223524"/>
            <a:ext cx="1691008" cy="1384430"/>
            <a:chOff x="4133841" y="3223524"/>
            <a:chExt cx="1691008" cy="1384430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F0F134C-6E2F-4DD0-B146-5F561B379DD3}"/>
                </a:ext>
              </a:extLst>
            </p:cNvPr>
            <p:cNvGrpSpPr/>
            <p:nvPr/>
          </p:nvGrpSpPr>
          <p:grpSpPr>
            <a:xfrm>
              <a:off x="4823863" y="3606968"/>
              <a:ext cx="1000986" cy="1000986"/>
              <a:chOff x="7774151" y="1424239"/>
              <a:chExt cx="1421162" cy="1421162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F6EBAF19-3401-4625-A93E-076925ACC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3452" y="1703540"/>
                <a:ext cx="862560" cy="862560"/>
              </a:xfrm>
              <a:prstGeom prst="rect">
                <a:avLst/>
              </a:prstGeom>
            </p:spPr>
          </p:pic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CB01DC5-E705-4ED2-97A6-DAE6318C15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4151" y="1424239"/>
                <a:ext cx="1421162" cy="1421162"/>
              </a:xfrm>
              <a:prstGeom prst="ellipse">
                <a:avLst/>
              </a:prstGeom>
              <a:noFill/>
              <a:ln w="19050">
                <a:gradFill>
                  <a:gsLst>
                    <a:gs pos="0">
                      <a:srgbClr val="FFFF00">
                        <a:lumMod val="100000"/>
                      </a:srgbClr>
                    </a:gs>
                    <a:gs pos="35000">
                      <a:schemeClr val="accent1">
                        <a:lumMod val="45000"/>
                        <a:lumOff val="55000"/>
                      </a:schemeClr>
                    </a:gs>
                    <a:gs pos="59000">
                      <a:srgbClr val="00B05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A2F85DC-DBA1-4DA4-8781-B4E794C1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33841" y="3223524"/>
              <a:ext cx="690022" cy="690022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94E95CB-EDED-448D-AD35-0554E1FD3CC2}"/>
              </a:ext>
            </a:extLst>
          </p:cNvPr>
          <p:cNvGrpSpPr/>
          <p:nvPr/>
        </p:nvGrpSpPr>
        <p:grpSpPr>
          <a:xfrm>
            <a:off x="6146987" y="5156357"/>
            <a:ext cx="875936" cy="891651"/>
            <a:chOff x="6146987" y="5156357"/>
            <a:chExt cx="875936" cy="89165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25E1234-C991-4B34-8700-4F6B0558A763}"/>
                </a:ext>
              </a:extLst>
            </p:cNvPr>
            <p:cNvGrpSpPr/>
            <p:nvPr/>
          </p:nvGrpSpPr>
          <p:grpSpPr>
            <a:xfrm>
              <a:off x="6146987" y="5543902"/>
              <a:ext cx="504106" cy="504106"/>
              <a:chOff x="7774151" y="1424239"/>
              <a:chExt cx="1421162" cy="1421162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D3D931B3-F78E-48BF-AF44-65D4A938B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3452" y="1703540"/>
                <a:ext cx="862560" cy="862560"/>
              </a:xfrm>
              <a:prstGeom prst="rect">
                <a:avLst/>
              </a:prstGeom>
            </p:spPr>
          </p:pic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CC40CFA-85C9-4B9E-A732-6C2E7AE91F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74151" y="1424239"/>
                <a:ext cx="1421162" cy="1421162"/>
              </a:xfrm>
              <a:prstGeom prst="ellipse">
                <a:avLst/>
              </a:prstGeom>
              <a:noFill/>
              <a:ln w="19050">
                <a:gradFill>
                  <a:gsLst>
                    <a:gs pos="0">
                      <a:srgbClr val="FFFF00">
                        <a:lumMod val="100000"/>
                      </a:srgbClr>
                    </a:gs>
                    <a:gs pos="35000">
                      <a:schemeClr val="accent1">
                        <a:lumMod val="45000"/>
                        <a:lumOff val="55000"/>
                      </a:schemeClr>
                    </a:gs>
                    <a:gs pos="59000">
                      <a:srgbClr val="00B05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4717715-D0BE-419F-9FB2-4BCBDBBA4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021" y="5156357"/>
              <a:ext cx="470902" cy="470902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DD81E5F-11DA-4343-829D-40885881AC54}"/>
              </a:ext>
            </a:extLst>
          </p:cNvPr>
          <p:cNvGrpSpPr/>
          <p:nvPr/>
        </p:nvGrpSpPr>
        <p:grpSpPr>
          <a:xfrm>
            <a:off x="5599421" y="1816763"/>
            <a:ext cx="1198614" cy="3575045"/>
            <a:chOff x="5599421" y="1816763"/>
            <a:chExt cx="1198614" cy="3575045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0F5D7A4-3DAE-4D63-B8ED-1F3467520081}"/>
                </a:ext>
              </a:extLst>
            </p:cNvPr>
            <p:cNvCxnSpPr>
              <a:cxnSpLocks/>
            </p:cNvCxnSpPr>
            <p:nvPr/>
          </p:nvCxnSpPr>
          <p:spPr>
            <a:xfrm>
              <a:off x="6056299" y="1816763"/>
              <a:ext cx="559841" cy="434017"/>
            </a:xfrm>
            <a:prstGeom prst="line">
              <a:avLst/>
            </a:prstGeom>
            <a:ln w="38100">
              <a:solidFill>
                <a:srgbClr val="4CD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9074F1C-D5D4-49B7-A4E3-DF9744D4B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9297" y="3157050"/>
              <a:ext cx="878738" cy="700282"/>
            </a:xfrm>
            <a:prstGeom prst="line">
              <a:avLst/>
            </a:prstGeom>
            <a:ln w="38100">
              <a:solidFill>
                <a:srgbClr val="4CD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A25C0AD-6FD4-4B03-A213-3A15C10FF534}"/>
                </a:ext>
              </a:extLst>
            </p:cNvPr>
            <p:cNvCxnSpPr>
              <a:cxnSpLocks/>
            </p:cNvCxnSpPr>
            <p:nvPr/>
          </p:nvCxnSpPr>
          <p:spPr>
            <a:xfrm>
              <a:off x="5599421" y="4699104"/>
              <a:ext cx="562223" cy="692704"/>
            </a:xfrm>
            <a:prstGeom prst="line">
              <a:avLst/>
            </a:prstGeom>
            <a:ln w="38100">
              <a:solidFill>
                <a:srgbClr val="4CD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2B5B4C15-90AE-4A7C-B970-8BDAED787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98" y="3779651"/>
            <a:ext cx="3261643" cy="74987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17ED575-32E9-4E55-B87B-222EFDDCED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87" r="11052" b="22641"/>
          <a:stretch/>
        </p:blipFill>
        <p:spPr>
          <a:xfrm>
            <a:off x="467020" y="4388746"/>
            <a:ext cx="1523100" cy="74987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B5CDACF-E264-4B49-B194-99A798E61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815" y="4475346"/>
            <a:ext cx="786452" cy="75597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CBED0DEA-FC9F-485F-8934-4AE299761D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641"/>
          <a:stretch/>
        </p:blipFill>
        <p:spPr>
          <a:xfrm>
            <a:off x="2377787" y="4388746"/>
            <a:ext cx="1926503" cy="749873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DD52175-6A15-4E8E-8402-2D83C2275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298" y="5156357"/>
            <a:ext cx="3261643" cy="749873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8FDE9ED3-4E55-4E94-93F1-51D6F870A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298" y="5797875"/>
            <a:ext cx="1847248" cy="75597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8B4BE4D-8FD1-4FA5-888A-86F425FFAE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1552"/>
          <a:stretch/>
        </p:blipFill>
        <p:spPr>
          <a:xfrm>
            <a:off x="4071879" y="2874421"/>
            <a:ext cx="3968840" cy="1257824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4323236-DFFD-4996-8934-291FAE59563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8096"/>
          <a:stretch/>
        </p:blipFill>
        <p:spPr>
          <a:xfrm>
            <a:off x="-98641" y="2164961"/>
            <a:ext cx="4688230" cy="252160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1C749877-0913-4EBB-9877-E567544374D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4254"/>
          <a:stretch/>
        </p:blipFill>
        <p:spPr>
          <a:xfrm>
            <a:off x="7602413" y="2105814"/>
            <a:ext cx="4688230" cy="26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4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25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DB59BBF-FDD4-447E-AFEA-BAC9B11FB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C5DC12A-EA28-4480-8485-524CD46BD0DF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FE57B5-12B1-42EE-B6A9-49261D176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5DA531-87B5-4E3E-AE2D-052791B0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301" y="2292571"/>
            <a:ext cx="4969398" cy="227285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985207-8D2E-42D4-B8EF-F0008FCE8DA4}"/>
              </a:ext>
            </a:extLst>
          </p:cNvPr>
          <p:cNvSpPr txBox="1"/>
          <p:nvPr/>
        </p:nvSpPr>
        <p:spPr>
          <a:xfrm>
            <a:off x="3813906" y="1112644"/>
            <a:ext cx="456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MiSans Heavy" panose="00000A00000000000000" pitchFamily="2" charset="-122"/>
                <a:ea typeface="MiSans Heavy" panose="00000A00000000000000" pitchFamily="2" charset="-122"/>
              </a:rPr>
              <a:t>遇到环境污染怎么办？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EF9B53-296E-45AF-AAB3-B7BA1E0F859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01" y="2304314"/>
            <a:ext cx="4968000" cy="22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0608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图片 179">
            <a:extLst>
              <a:ext uri="{FF2B5EF4-FFF2-40B4-BE49-F238E27FC236}">
                <a16:creationId xmlns:a16="http://schemas.microsoft.com/office/drawing/2014/main" id="{3EC7DFF8-1706-4AEF-8004-F550F35A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46B24EF-99E5-45B3-8F9D-B7A9A75FA1F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1301" y="2292571"/>
            <a:ext cx="4968000" cy="2271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AADE2B6-9508-47CE-8D95-F0A64199008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01" y="944371"/>
            <a:ext cx="2271600" cy="4968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D19787F-8A1E-4D82-BC2B-28EA870322CD}"/>
              </a:ext>
            </a:extLst>
          </p:cNvPr>
          <p:cNvSpPr txBox="1"/>
          <p:nvPr/>
        </p:nvSpPr>
        <p:spPr>
          <a:xfrm>
            <a:off x="1484468" y="3667147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Sans Normal" panose="00000500000000000000" pitchFamily="2" charset="-122"/>
                <a:ea typeface="MiSans Normal" panose="00000500000000000000" pitchFamily="2" charset="-122"/>
              </a:rPr>
              <a:t>从拍照到上传</a:t>
            </a:r>
            <a:endParaRPr lang="en-US" altLang="zh-CN" dirty="0"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endParaRPr lang="en-US" altLang="zh-CN" dirty="0"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endParaRPr lang="en-US" altLang="zh-CN" dirty="0">
              <a:latin typeface="MiSans Normal" panose="00000500000000000000" pitchFamily="2" charset="-122"/>
              <a:ea typeface="MiSans Normal" panose="00000500000000000000" pitchFamily="2" charset="-122"/>
            </a:endParaRPr>
          </a:p>
          <a:p>
            <a:r>
              <a:rPr lang="zh-CN" altLang="en-US" dirty="0">
                <a:latin typeface="MiSans Normal" panose="00000500000000000000" pitchFamily="2" charset="-122"/>
                <a:ea typeface="MiSans Normal" panose="00000500000000000000" pitchFamily="2" charset="-122"/>
              </a:rPr>
              <a:t>仅需</a:t>
            </a:r>
            <a:r>
              <a:rPr lang="en-US" altLang="zh-CN" dirty="0">
                <a:latin typeface="MiSans Normal" panose="00000500000000000000" pitchFamily="2" charset="-122"/>
                <a:ea typeface="MiSans Normal" panose="00000500000000000000" pitchFamily="2" charset="-122"/>
              </a:rPr>
              <a:t>		</a:t>
            </a:r>
            <a:r>
              <a:rPr lang="zh-CN" altLang="en-US" dirty="0">
                <a:latin typeface="MiSans Normal" panose="00000500000000000000" pitchFamily="2" charset="-122"/>
                <a:ea typeface="MiSans Normal" panose="00000500000000000000" pitchFamily="2" charset="-122"/>
              </a:rPr>
              <a:t>步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007A034-B225-4547-B287-7508D86BE256}"/>
              </a:ext>
            </a:extLst>
          </p:cNvPr>
          <p:cNvSpPr txBox="1"/>
          <p:nvPr/>
        </p:nvSpPr>
        <p:spPr>
          <a:xfrm>
            <a:off x="2311826" y="4267311"/>
            <a:ext cx="630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latin typeface="MiSans Heavy" panose="00000A00000000000000" pitchFamily="2" charset="-122"/>
                <a:ea typeface="MiSans Heavy" panose="00000A00000000000000" pitchFamily="2" charset="-122"/>
              </a:rPr>
              <a:t>3</a:t>
            </a:r>
            <a:endParaRPr lang="zh-CN" altLang="en-US" sz="5400" b="1" dirty="0"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DBC14FF-D738-4449-8E40-39476343F446}"/>
              </a:ext>
            </a:extLst>
          </p:cNvPr>
          <p:cNvSpPr txBox="1"/>
          <p:nvPr/>
        </p:nvSpPr>
        <p:spPr>
          <a:xfrm>
            <a:off x="8720595" y="366714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MiSans Normal" panose="00000500000000000000" pitchFamily="2" charset="-122"/>
                <a:ea typeface="MiSans Normal" panose="00000500000000000000" pitchFamily="2" charset="-122"/>
              </a:defRPr>
            </a:lvl1pPr>
          </a:lstStyle>
          <a:p>
            <a:r>
              <a:rPr lang="zh-CN" altLang="en-US" dirty="0"/>
              <a:t>图片和位置上传至</a:t>
            </a:r>
            <a:endParaRPr lang="en-US" altLang="zh-CN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6030D12-F9AE-4FBC-9D68-632AEDABAA68}"/>
              </a:ext>
            </a:extLst>
          </p:cNvPr>
          <p:cNvSpPr txBox="1"/>
          <p:nvPr/>
        </p:nvSpPr>
        <p:spPr>
          <a:xfrm>
            <a:off x="8724288" y="422294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atin typeface="MiSans Normal" panose="00000500000000000000" pitchFamily="2" charset="-122"/>
                <a:ea typeface="MiSans Normal" panose="00000500000000000000" pitchFamily="2" charset="-122"/>
              </a:defRPr>
            </a:lvl1pPr>
          </a:lstStyle>
          <a:p>
            <a:r>
              <a:rPr lang="zh-CN" altLang="en-US" dirty="0"/>
              <a:t>由微信云开发提供的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1E71FE4-B9BA-4B11-81F7-974EBEC0E59B}"/>
              </a:ext>
            </a:extLst>
          </p:cNvPr>
          <p:cNvSpPr txBox="1"/>
          <p:nvPr/>
        </p:nvSpPr>
        <p:spPr>
          <a:xfrm>
            <a:off x="8720595" y="4784507"/>
            <a:ext cx="247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云数据库和云存储当中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37D929F-68ED-405A-B531-73ADD1600DE6}"/>
              </a:ext>
            </a:extLst>
          </p:cNvPr>
          <p:cNvGrpSpPr/>
          <p:nvPr/>
        </p:nvGrpSpPr>
        <p:grpSpPr>
          <a:xfrm>
            <a:off x="1369051" y="1551695"/>
            <a:ext cx="2492990" cy="1291761"/>
            <a:chOff x="1369051" y="1551695"/>
            <a:chExt cx="2492990" cy="129176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C1A024A-FB99-4E1F-8F35-7664346D3A58}"/>
                </a:ext>
              </a:extLst>
            </p:cNvPr>
            <p:cNvSpPr txBox="1"/>
            <p:nvPr/>
          </p:nvSpPr>
          <p:spPr>
            <a:xfrm>
              <a:off x="1369051" y="1551695"/>
              <a:ext cx="24929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>
                  <a:latin typeface="MiSans Heavy" panose="00000A00000000000000" pitchFamily="2" charset="-122"/>
                  <a:ea typeface="MiSans Heavy" panose="00000A00000000000000" pitchFamily="2" charset="-122"/>
                </a:rPr>
                <a:t>拍一下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DC08D2C-218B-4435-AE42-C0D88168887E}"/>
                </a:ext>
              </a:extLst>
            </p:cNvPr>
            <p:cNvSpPr txBox="1"/>
            <p:nvPr/>
          </p:nvSpPr>
          <p:spPr>
            <a:xfrm>
              <a:off x="1755718" y="2474124"/>
              <a:ext cx="1731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MiSans" panose="00000500000000000000" pitchFamily="2" charset="-122"/>
                  <a:ea typeface="MiSans" panose="00000500000000000000" pitchFamily="2" charset="-122"/>
                </a:rPr>
                <a:t>Take</a:t>
              </a:r>
              <a:r>
                <a:rPr lang="zh-CN" altLang="en-US" dirty="0">
                  <a:latin typeface="MiSans" panose="00000500000000000000" pitchFamily="2" charset="-122"/>
                  <a:ea typeface="MiSans" panose="00000500000000000000" pitchFamily="2" charset="-122"/>
                </a:rPr>
                <a:t> </a:t>
              </a:r>
              <a:r>
                <a:rPr lang="en-US" altLang="zh-CN" dirty="0">
                  <a:latin typeface="MiSans" panose="00000500000000000000" pitchFamily="2" charset="-122"/>
                  <a:ea typeface="MiSans" panose="00000500000000000000" pitchFamily="2" charset="-122"/>
                </a:rPr>
                <a:t>a</a:t>
              </a:r>
              <a:r>
                <a:rPr lang="zh-CN" altLang="en-US" dirty="0">
                  <a:latin typeface="MiSans" panose="00000500000000000000" pitchFamily="2" charset="-122"/>
                  <a:ea typeface="MiSans" panose="00000500000000000000" pitchFamily="2" charset="-122"/>
                </a:rPr>
                <a:t> </a:t>
              </a:r>
              <a:r>
                <a:rPr lang="en-US" altLang="zh-CN" dirty="0">
                  <a:latin typeface="MiSans" panose="00000500000000000000" pitchFamily="2" charset="-122"/>
                  <a:ea typeface="MiSans" panose="00000500000000000000" pitchFamily="2" charset="-122"/>
                </a:rPr>
                <a:t>picture</a:t>
              </a:r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C411959-6F28-4EBB-BFFA-A489C7CA6315}"/>
              </a:ext>
            </a:extLst>
          </p:cNvPr>
          <p:cNvGrpSpPr/>
          <p:nvPr/>
        </p:nvGrpSpPr>
        <p:grpSpPr>
          <a:xfrm>
            <a:off x="8328561" y="1554481"/>
            <a:ext cx="3262432" cy="1288975"/>
            <a:chOff x="8328561" y="1554481"/>
            <a:chExt cx="3262432" cy="12889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9A1A6F4-C6AC-4FE2-8EC8-C61F30BE7187}"/>
                </a:ext>
              </a:extLst>
            </p:cNvPr>
            <p:cNvSpPr txBox="1"/>
            <p:nvPr/>
          </p:nvSpPr>
          <p:spPr>
            <a:xfrm>
              <a:off x="8328561" y="1554481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>
                  <a:latin typeface="MiSans Heavy" panose="00000A00000000000000" pitchFamily="2" charset="-122"/>
                  <a:ea typeface="MiSans Heavy" panose="00000A00000000000000" pitchFamily="2" charset="-122"/>
                </a:rPr>
                <a:t>即可上传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63A0355-1F05-448B-BCBA-0B88D928C7BB}"/>
                </a:ext>
              </a:extLst>
            </p:cNvPr>
            <p:cNvSpPr txBox="1"/>
            <p:nvPr/>
          </p:nvSpPr>
          <p:spPr>
            <a:xfrm>
              <a:off x="8988196" y="2474124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MiSans" panose="00000500000000000000" pitchFamily="2" charset="-122"/>
                  <a:ea typeface="MiSans" panose="00000500000000000000" pitchFamily="2" charset="-122"/>
                </a:rPr>
                <a:t>Ready to</a:t>
              </a:r>
              <a:r>
                <a:rPr lang="zh-CN" altLang="en-US" dirty="0">
                  <a:latin typeface="MiSans" panose="00000500000000000000" pitchFamily="2" charset="-122"/>
                  <a:ea typeface="MiSans" panose="00000500000000000000" pitchFamily="2" charset="-122"/>
                </a:rPr>
                <a:t> </a:t>
              </a:r>
              <a:r>
                <a:rPr lang="en-US" altLang="zh-CN" dirty="0">
                  <a:latin typeface="MiSans" panose="00000500000000000000" pitchFamily="2" charset="-122"/>
                  <a:ea typeface="MiSans" panose="00000500000000000000" pitchFamily="2" charset="-122"/>
                </a:rPr>
                <a:t>upload</a:t>
              </a:r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382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5" grpId="0"/>
      <p:bldP spid="35" grpId="1"/>
      <p:bldP spid="36" grpId="0"/>
      <p:bldP spid="36" grpId="1"/>
      <p:bldP spid="38" grpId="0"/>
      <p:bldP spid="3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A0897C6-2377-4CCF-B62C-DEB4C22EC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0000">
            <a:off x="7604401" y="7857125"/>
            <a:ext cx="3158354" cy="2103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C72D2A-A12C-4083-8617-2FACC7D5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10026258" y="7847710"/>
            <a:ext cx="3772684" cy="21221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BAFEEAD-531D-4C3C-AFC1-D8F9F7BB6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4" r="792"/>
          <a:stretch/>
        </p:blipFill>
        <p:spPr>
          <a:xfrm rot="18900000">
            <a:off x="11587339" y="6512962"/>
            <a:ext cx="3157885" cy="21181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BA10D3A-FBDF-44E4-BBB0-9D0B3BA6B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453" y="762081"/>
            <a:ext cx="3353091" cy="85961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B166CE9-373E-4C3E-A3B0-A2BC3EA8C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080" y="1461465"/>
            <a:ext cx="3273836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17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0.19445 L -0.50326 -0.669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53" y="-4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937 0.2 L -0.48645 -0.6340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54" y="-41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834 0.19444 L -0.34232 -0.4134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-3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A36EF63-A1F7-4BD7-B7DE-B06F893A3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800054" y="-1664749"/>
            <a:ext cx="2083016" cy="456502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4792A8-4558-43F6-858C-EA8049E52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3736437" y="-430035"/>
            <a:ext cx="2281614" cy="5000264"/>
          </a:xfrm>
          <a:prstGeom prst="rect">
            <a:avLst/>
          </a:prstGeom>
          <a:effectLst>
            <a:outerShdw blurRad="76200" dist="38100" dir="18600000" algn="bl" rotWithShape="0">
              <a:prstClr val="black">
                <a:alpha val="41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5E329A6-6AC0-481D-95CB-5E1A1ADA6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232268" y="2031999"/>
            <a:ext cx="3129297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D2CBE9D-B36D-4856-AA2F-D28EFCF5D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301" y="6073467"/>
            <a:ext cx="1922372" cy="62578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ED309A3-1A8D-47CA-8D0D-6A21EF9F7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583" y="-81906"/>
            <a:ext cx="2975106" cy="29751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C78DE4C-73E5-4AF9-BBFA-A38621587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53" y="3096405"/>
            <a:ext cx="2798307" cy="24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8B6A767-4D3A-41BC-A752-4F14265AB719}"/>
              </a:ext>
            </a:extLst>
          </p:cNvPr>
          <p:cNvGrpSpPr/>
          <p:nvPr/>
        </p:nvGrpSpPr>
        <p:grpSpPr>
          <a:xfrm>
            <a:off x="1220857" y="2020789"/>
            <a:ext cx="4062529" cy="4062529"/>
            <a:chOff x="3051622" y="384622"/>
            <a:chExt cx="6088756" cy="6088756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CE22DFD-A6BB-418A-9A6F-0BA10C3C8C64}"/>
                </a:ext>
              </a:extLst>
            </p:cNvPr>
            <p:cNvSpPr/>
            <p:nvPr/>
          </p:nvSpPr>
          <p:spPr>
            <a:xfrm>
              <a:off x="3051622" y="384622"/>
              <a:ext cx="6088756" cy="608875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4D8BA2B-40F5-4E7B-B4EC-421C607115B7}"/>
                </a:ext>
              </a:extLst>
            </p:cNvPr>
            <p:cNvSpPr/>
            <p:nvPr/>
          </p:nvSpPr>
          <p:spPr>
            <a:xfrm>
              <a:off x="3952191" y="1380265"/>
              <a:ext cx="4226820" cy="422682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2E1F7F8-04E0-4C7B-BDCB-F03CE9FE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289" y="2704289"/>
              <a:ext cx="1449422" cy="1449422"/>
            </a:xfrm>
            <a:prstGeom prst="rect">
              <a:avLst/>
            </a:prstGeom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DA5081E-F0C5-4FFD-86CF-BB5B5EE57EDC}"/>
                </a:ext>
              </a:extLst>
            </p:cNvPr>
            <p:cNvGrpSpPr/>
            <p:nvPr/>
          </p:nvGrpSpPr>
          <p:grpSpPr>
            <a:xfrm>
              <a:off x="3200804" y="1302593"/>
              <a:ext cx="822799" cy="822799"/>
              <a:chOff x="3307404" y="1250915"/>
              <a:chExt cx="822799" cy="82279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E0C6F816-AA6A-44D5-8B20-122868910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8385" y="1401896"/>
                <a:ext cx="520836" cy="520836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639B3D1-1FA5-458B-A45E-6EBB2E7A3FD0}"/>
                  </a:ext>
                </a:extLst>
              </p:cNvPr>
              <p:cNvSpPr/>
              <p:nvPr/>
            </p:nvSpPr>
            <p:spPr>
              <a:xfrm>
                <a:off x="3307404" y="1250915"/>
                <a:ext cx="822799" cy="822799"/>
              </a:xfrm>
              <a:prstGeom prst="ellipse">
                <a:avLst/>
              </a:prstGeom>
              <a:noFill/>
              <a:ln w="25400">
                <a:solidFill>
                  <a:srgbClr val="4CD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028000F-0D7B-4FAD-B3F9-7B5501D1A1DE}"/>
                </a:ext>
              </a:extLst>
            </p:cNvPr>
            <p:cNvGrpSpPr/>
            <p:nvPr/>
          </p:nvGrpSpPr>
          <p:grpSpPr>
            <a:xfrm>
              <a:off x="7238999" y="1775703"/>
              <a:ext cx="822799" cy="822799"/>
              <a:chOff x="8000999" y="1890003"/>
              <a:chExt cx="822799" cy="822799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87ABE83-17F3-4721-8B7F-DB429DB95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0276" y="2029280"/>
                <a:ext cx="544243" cy="544243"/>
              </a:xfrm>
              <a:prstGeom prst="rect">
                <a:avLst/>
              </a:prstGeom>
            </p:spPr>
          </p:pic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E019D5D-A13E-4438-9CF4-F417A81F80A9}"/>
                  </a:ext>
                </a:extLst>
              </p:cNvPr>
              <p:cNvSpPr/>
              <p:nvPr/>
            </p:nvSpPr>
            <p:spPr>
              <a:xfrm>
                <a:off x="8000999" y="1890003"/>
                <a:ext cx="822799" cy="822799"/>
              </a:xfrm>
              <a:prstGeom prst="ellipse">
                <a:avLst/>
              </a:prstGeom>
              <a:noFill/>
              <a:ln w="25400">
                <a:solidFill>
                  <a:srgbClr val="4CD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DD3FE2B-166E-453A-AF77-D1AD0D9E9502}"/>
                </a:ext>
              </a:extLst>
            </p:cNvPr>
            <p:cNvGrpSpPr/>
            <p:nvPr/>
          </p:nvGrpSpPr>
          <p:grpSpPr>
            <a:xfrm>
              <a:off x="4191002" y="4563335"/>
              <a:ext cx="914400" cy="914400"/>
              <a:chOff x="2495551" y="4999818"/>
              <a:chExt cx="914400" cy="9144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E503E00E-81EA-4367-9A81-8C9A375D2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187" y="5124454"/>
                <a:ext cx="665128" cy="665128"/>
              </a:xfrm>
              <a:prstGeom prst="rect">
                <a:avLst/>
              </a:prstGeom>
            </p:spPr>
          </p:pic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53A59F6-D0B1-4C7F-B8A0-C704A1D9F22F}"/>
                  </a:ext>
                </a:extLst>
              </p:cNvPr>
              <p:cNvSpPr/>
              <p:nvPr/>
            </p:nvSpPr>
            <p:spPr>
              <a:xfrm>
                <a:off x="2495551" y="4999818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4CD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0DE4124-B6EA-43FB-BC4A-6F2F1541E1ED}"/>
                </a:ext>
              </a:extLst>
            </p:cNvPr>
            <p:cNvGrpSpPr/>
            <p:nvPr/>
          </p:nvGrpSpPr>
          <p:grpSpPr>
            <a:xfrm>
              <a:off x="7960622" y="4770357"/>
              <a:ext cx="914400" cy="914400"/>
              <a:chOff x="7543799" y="4363263"/>
              <a:chExt cx="914400" cy="914400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3A557B5-54F9-4FA7-9E44-EF5FB8BC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7624" y="4487088"/>
                <a:ext cx="666750" cy="666750"/>
              </a:xfrm>
              <a:prstGeom prst="rect">
                <a:avLst/>
              </a:prstGeom>
            </p:spPr>
          </p:pic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21340CD-82FF-4B85-BB94-F1352F5F8D46}"/>
                  </a:ext>
                </a:extLst>
              </p:cNvPr>
              <p:cNvSpPr/>
              <p:nvPr/>
            </p:nvSpPr>
            <p:spPr>
              <a:xfrm>
                <a:off x="7543799" y="4363263"/>
                <a:ext cx="914400" cy="914400"/>
              </a:xfrm>
              <a:prstGeom prst="ellipse">
                <a:avLst/>
              </a:prstGeom>
              <a:noFill/>
              <a:ln w="25400">
                <a:solidFill>
                  <a:srgbClr val="4CD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C10B26C-CD24-4E00-9AAB-95551FAB753B}"/>
              </a:ext>
            </a:extLst>
          </p:cNvPr>
          <p:cNvSpPr txBox="1"/>
          <p:nvPr/>
        </p:nvSpPr>
        <p:spPr>
          <a:xfrm>
            <a:off x="9074586" y="6382870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MiSans Thin" panose="00000200000000000000" pitchFamily="2" charset="-122"/>
                <a:ea typeface="MiSans Thin" panose="00000200000000000000" pitchFamily="2" charset="-122"/>
              </a:rPr>
              <a:t>*</a:t>
            </a:r>
            <a:r>
              <a:rPr lang="zh-CN" altLang="en-US" sz="1400" dirty="0">
                <a:latin typeface="MiSans Thin" panose="00000200000000000000" pitchFamily="2" charset="-122"/>
                <a:ea typeface="MiSans Thin" panose="00000200000000000000" pitchFamily="2" charset="-122"/>
              </a:rPr>
              <a:t>用户</a:t>
            </a:r>
            <a:r>
              <a:rPr lang="en-US" altLang="zh-CN" sz="1400" dirty="0">
                <a:latin typeface="MiSans Thin" panose="00000200000000000000" pitchFamily="2" charset="-122"/>
                <a:ea typeface="MiSans Thin" panose="00000200000000000000" pitchFamily="2" charset="-122"/>
              </a:rPr>
              <a:t>id</a:t>
            </a:r>
            <a:r>
              <a:rPr lang="zh-CN" altLang="en-US" sz="1400" dirty="0">
                <a:latin typeface="MiSans Thin" panose="00000200000000000000" pitchFamily="2" charset="-122"/>
                <a:ea typeface="MiSans Thin" panose="00000200000000000000" pitchFamily="2" charset="-122"/>
              </a:rPr>
              <a:t>仅用以获取微信头像和昵称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AC7B070-1DCA-4064-B771-6452505AD772}"/>
              </a:ext>
            </a:extLst>
          </p:cNvPr>
          <p:cNvGrpSpPr/>
          <p:nvPr/>
        </p:nvGrpSpPr>
        <p:grpSpPr>
          <a:xfrm>
            <a:off x="556655" y="823405"/>
            <a:ext cx="2485821" cy="760495"/>
            <a:chOff x="1357934" y="232608"/>
            <a:chExt cx="2485821" cy="760495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38FF9BD1-465C-4FA9-95BD-454EFBF7A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934" y="232608"/>
              <a:ext cx="760495" cy="760495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A25C01D-48F8-4529-99F0-4AE849FCFF62}"/>
                </a:ext>
              </a:extLst>
            </p:cNvPr>
            <p:cNvSpPr txBox="1"/>
            <p:nvPr/>
          </p:nvSpPr>
          <p:spPr>
            <a:xfrm>
              <a:off x="2022136" y="388064"/>
              <a:ext cx="1821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CD392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MiSans Demibold" panose="00000700000000000000" pitchFamily="2" charset="-122"/>
                  <a:cs typeface="+mn-cs"/>
                </a:rPr>
                <a:t>|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CD392"/>
                  </a:solidFill>
                  <a:effectLst/>
                  <a:uLnTx/>
                  <a:uFillTx/>
                  <a:latin typeface="MiSans Demibold" panose="00000700000000000000" pitchFamily="2" charset="-122"/>
                  <a:ea typeface="MiSans Demibold" panose="00000700000000000000" pitchFamily="2" charset="-122"/>
                  <a:cs typeface="+mn-cs"/>
                </a:rPr>
                <a:t>众护生态</a:t>
              </a: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5DCD7015-A169-496C-945C-BCEF03C37D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6231" y="2131707"/>
            <a:ext cx="3353091" cy="85961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7AFB081-D8F2-4AD2-82EA-7AC38D614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7668" y="3497930"/>
            <a:ext cx="3273836" cy="49381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5F58C71-0B87-4B6C-9D75-2B346314B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5077" y="3991749"/>
            <a:ext cx="2591025" cy="49381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7B9CC4A-8167-4F19-8EA8-AFEF2ACE55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8108" y="4480876"/>
            <a:ext cx="2816596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 dir="d"/>
      </p:transition>
    </mc:Choice>
    <mc:Fallback xmlns="">
      <p:transition spd="slow">
        <p:pull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70CD11-A139-4580-B94E-AC305B187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61"/>
          <a:stretch/>
        </p:blipFill>
        <p:spPr>
          <a:xfrm>
            <a:off x="4111580" y="2094101"/>
            <a:ext cx="3968840" cy="1334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171256-E01F-4E2C-AC52-8877B20DB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61"/>
          <a:stretch/>
        </p:blipFill>
        <p:spPr>
          <a:xfrm>
            <a:off x="5998720" y="2094100"/>
            <a:ext cx="3968840" cy="13348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4FFFFE-5039-46FE-BD76-50C6AF0C4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346" y="3182090"/>
            <a:ext cx="437730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15378 0.0002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95</Words>
  <Application>Microsoft Office PowerPoint</Application>
  <PresentationFormat>宽屏</PresentationFormat>
  <Paragraphs>25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MiSans</vt:lpstr>
      <vt:lpstr>MiSans Demibold</vt:lpstr>
      <vt:lpstr>MiSans Heavy</vt:lpstr>
      <vt:lpstr>MiSans Normal</vt:lpstr>
      <vt:lpstr>MiSans Thin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ruan weitao</dc:creator>
  <cp:lastModifiedBy>Weitao Ruan</cp:lastModifiedBy>
  <cp:revision>90</cp:revision>
  <dcterms:created xsi:type="dcterms:W3CDTF">2022-02-16T13:53:59Z</dcterms:created>
  <dcterms:modified xsi:type="dcterms:W3CDTF">2025-03-10T05:43:39Z</dcterms:modified>
</cp:coreProperties>
</file>